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3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13.jpeg" ContentType="image/jpeg"/>
  <Override PartName="/ppt/media/image25.png" ContentType="image/png"/>
  <Override PartName="/ppt/media/image8.jpeg" ContentType="image/jpeg"/>
  <Override PartName="/ppt/media/image17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jpeg" ContentType="image/jpeg"/>
  <Override PartName="/ppt/media/image12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gl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Prema para editar o formato de notas</a:t>
            </a:r>
            <a:endParaRPr b="0" lang="gl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gl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&lt;cabeceira&gt;</a:t>
            </a:r>
            <a:endParaRPr b="0" lang="gl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gl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&lt;data/hora&gt;</a:t>
            </a:r>
            <a:endParaRPr b="0" lang="gl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gl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&lt;rodapé&gt;</a:t>
            </a:r>
            <a:endParaRPr b="0" lang="gl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B4153AF-4B59-460A-87ED-514998061263}" type="slidenum">
              <a:rPr b="0" lang="gl-E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&lt;número&gt;</a:t>
            </a:fld>
            <a:endParaRPr b="0" lang="gl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gl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Dario Ferrando &lt;div&gt;Icons made by &lt;a href="http://www.flaticon.com/authors/dario-ferrando" title="Dario Ferrando"&gt;Dario Ferrando&lt;/a&gt; from &lt;a href="http://www.flaticon.com" title="Flaticon"&gt;www.flaticon.com&lt;/a&gt; is licensed by &lt;a href="http://creativecommons.org/licenses/by/3.0/" title="Creative Commons BY 3.0" target="_blank"&gt;CC 3.0 BY&lt;/a&gt;&lt;/div&gt;</a:t>
            </a:r>
            <a:endParaRPr b="0" lang="gl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gl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DE29150-098C-48D0-B042-9746FD429D06}" type="slidenum">
              <a:rPr b="0" lang="gl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gl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gl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Dario Ferrando &lt;div&gt;Icons made by &lt;a href="http://www.flaticon.com/authors/dario-ferrando" title="Dario Ferrando"&gt;Dario Ferrando&lt;/a&gt; from &lt;a href="http://www.flaticon.com" title="Flaticon"&gt;www.flaticon.com&lt;/a&gt; is licensed by &lt;a href="http://creativecommons.org/licenses/by/3.0/" title="Creative Commons BY 3.0" target="_blank"&gt;CC 3.0 BY&lt;/a&gt;&lt;/div&gt;</a:t>
            </a:r>
            <a:endParaRPr b="0" lang="gl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gl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C5D83C2-A69B-429A-BA6D-054C01F1C566}" type="slidenum">
              <a:rPr b="0" lang="gl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gl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gl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Dario Ferrando &lt;div&gt;Icons made by &lt;a href="http://www.flaticon.com/authors/dario-ferrando" title="Dario Ferrando"&gt;Dario Ferrando&lt;/a&gt; from &lt;a href="http://www.flaticon.com" title="Flaticon"&gt;www.flaticon.com&lt;/a&gt; is licensed by &lt;a href="http://creativecommons.org/licenses/by/3.0/" title="Creative Commons BY 3.0" target="_blank"&gt;CC 3.0 BY&lt;/a&gt;&lt;/div&gt;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61A970A-C5F3-4A9D-B1BE-7D18F89241F5}" type="slidenum">
              <a:rPr b="0" lang="gl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gl-E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gl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Dario Ferrando &lt;div&gt;Icons made by &lt;a href="http://www.flaticon.com/authors/dario-ferrando" title="Dario Ferrando"&gt;Dario Ferrando&lt;/a&gt; from &lt;a href="http://www.flaticon.com" title="Flaticon"&gt;www.flaticon.com&lt;/a&gt; is licensed by &lt;a href="http://creativecommons.org/licenses/by/3.0/" title="Creative Commons BY 3.0" target="_blank"&gt;CC 3.0 BY&lt;/a&gt;&lt;/div&gt;</a:t>
            </a:r>
            <a:endParaRPr b="0" lang="gl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gl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87E7C45-1D9C-40BD-8D66-C7738D375AC4}" type="slidenum">
              <a:rPr b="0" lang="gl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gl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gl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Dario Ferrando &lt;div&gt;Icons made by &lt;a href="http://www.flaticon.com/authors/dario-ferrando" title="Dario Ferrando"&gt;Dario Ferrando&lt;/a&gt; from &lt;a href="http://www.flaticon.com" title="Flaticon"&gt;www.flaticon.com&lt;/a&gt; is licensed by &lt;a href="http://creativecommons.org/licenses/by/3.0/" title="Creative Commons BY 3.0" target="_blank"&gt;CC 3.0 BY&lt;/a&gt;&lt;/div&gt;</a:t>
            </a:r>
            <a:endParaRPr b="0" lang="gl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gl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68C499D-93D7-4A46-A932-F85CD334304B}" type="slidenum">
              <a:rPr b="0" lang="gl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gl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gl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Dario Ferrando &lt;div&gt;Icons made by &lt;a href="http://www.flaticon.com/authors/dario-ferrando" title="Dario Ferrando"&gt;Dario Ferrando&lt;/a&gt; from &lt;a href="http://www.flaticon.com" title="Flaticon"&gt;www.flaticon.com&lt;/a&gt; is licensed by &lt;a href="http://creativecommons.org/licenses/by/3.0/" title="Creative Commons BY 3.0" target="_blank"&gt;CC 3.0 BY&lt;/a&gt;&lt;/div&gt;</a:t>
            </a:r>
            <a:endParaRPr b="0" lang="gl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gl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CC6F0CF-449E-40DF-B44C-CE77466C3A07}" type="slidenum">
              <a:rPr b="0" lang="gl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gl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gl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Dario Ferrando &lt;div&gt;Icons made by &lt;a href="http://www.flaticon.com/authors/dario-ferrando" title="Dario Ferrando"&gt;Dario Ferrando&lt;/a&gt; from &lt;a href="http://www.flaticon.com" title="Flaticon"&gt;www.flaticon.com&lt;/a&gt; is licensed by &lt;a href="http://creativecommons.org/licenses/by/3.0/" title="Creative Commons BY 3.0" target="_blank"&gt;CC 3.0 BY&lt;/a&gt;&lt;/div&gt;</a:t>
            </a:r>
            <a:endParaRPr b="0" lang="gl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gl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70CBD8D-3FD8-4E6B-9662-B69E48F7EFB4}" type="slidenum">
              <a:rPr b="0" lang="gl-E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&lt;número&gt;</a:t>
            </a:fld>
            <a:endParaRPr b="0" lang="gl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gl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gl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gl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gl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s-E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Haga clic para modificar el </a:t>
            </a:r>
            <a:r>
              <a:rPr b="0" lang="es-E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estilo de título del patrón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Prema para editar o formato de texto do esquema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Segundo nivel do esquema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Terceiro nivel do esquema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Cuarto nivel do esquema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nivel do esquema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Sexto nivel do esquema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Sétimo nivel do esquemaHaga clic para modificar el estilo de texto del patrón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Segundo nivel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Tercer nivel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Cuarto nivel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nivel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gl-E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5/03/17</a:t>
            </a:r>
            <a:endParaRPr b="0" lang="gl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gl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7901FCE-DF01-4BAC-B2AB-D0DF43094F2D}" type="slidenum">
              <a:rPr b="0" lang="gl-E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&lt;número&gt;</a:t>
            </a:fld>
            <a:endParaRPr b="0" lang="gl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s-E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Haga clic para modificar el estilo de título del patrón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gl-E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5/03/17</a:t>
            </a:r>
            <a:endParaRPr b="0" lang="gl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gl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BF169F1-28F2-4DD4-AA85-D05CB163732E}" type="slidenum">
              <a:rPr b="0" lang="gl-E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&lt;número&gt;</a:t>
            </a:fld>
            <a:endParaRPr b="0" lang="gl-E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Prema para editar o formato de texto do esquema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Segundo nivel do esquema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Terceiro nivel do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Cuarto nivel do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nivel do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Sexto nivel do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Sétimo nivel do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hyperlink" Target="http://internacional.elpais.com/internacional/2016/10/18/actualidad/1476795874_342619.html" TargetMode="Externa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hyperlink" Target="http://politica.elpais.com/politica/2015/09/04/actualidad/1441370106_945588.html" TargetMode="External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hyperlink" Target="https://www.change.org/p/mariano-rajoy-ministerio-de-asuntos-exteriores-y-de-cooperaci%C3%B3n-ministerio-de-agricultura-alimentaci%C3%B3n-y-medio-ambiente-hay-3-000-pueblos-abandonados-en-espa%C3%B1a-eval%C3%BAen-seriamente-si-pueden-acoger-a-90-000-person" TargetMode="External"/><Relationship Id="rId10" Type="http://schemas.openxmlformats.org/officeDocument/2006/relationships/slideLayout" Target="../slideLayouts/slideLayout14.xml"/><Relationship Id="rId11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github.com/refu-gal/geohelp" TargetMode="External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hyperlink" Target="http://www.lavozdegalicia.es/noticia/arousa/vilagarcia-de-arousa/2017/03/05/ravella-cede-cruz-roja-piso-acoger-refugiados/0003_201703A5C2991.htm" TargetMode="External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3 Imagen" descr=""/>
          <p:cNvPicPr/>
          <p:nvPr/>
        </p:nvPicPr>
        <p:blipFill>
          <a:blip r:embed="rId1"/>
          <a:stretch/>
        </p:blipFill>
        <p:spPr>
          <a:xfrm>
            <a:off x="1000080" y="214200"/>
            <a:ext cx="7357680" cy="486900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357120" y="5455440"/>
            <a:ext cx="85006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gl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AYUDA A DAR LA OPORTUNIDAD DE UNA NUEVA VIDA A FAMILIAS DE REFUGIADOS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21 Imagen" descr=""/>
          <p:cNvPicPr/>
          <p:nvPr/>
        </p:nvPicPr>
        <p:blipFill>
          <a:blip r:embed="rId1"/>
          <a:stretch/>
        </p:blipFill>
        <p:spPr>
          <a:xfrm>
            <a:off x="0" y="0"/>
            <a:ext cx="1162080" cy="76896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285840" y="142920"/>
            <a:ext cx="850068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gl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¿HAY EXPERIENCIAS EN MARCHA?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2428920" y="2286000"/>
            <a:ext cx="63576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gl-E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http://internacional.elpais.com/internacional/2016/10/18/actualidad/1476795874_342619.html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Picture 2" descr=""/>
          <p:cNvPicPr/>
          <p:nvPr/>
        </p:nvPicPr>
        <p:blipFill>
          <a:blip r:embed="rId3"/>
          <a:srcRect l="9963" t="31552" r="12110" b="46880"/>
          <a:stretch/>
        </p:blipFill>
        <p:spPr>
          <a:xfrm>
            <a:off x="2357280" y="1285920"/>
            <a:ext cx="6214680" cy="967680"/>
          </a:xfrm>
          <a:prstGeom prst="rect">
            <a:avLst/>
          </a:prstGeom>
          <a:ln w="9360">
            <a:noFill/>
          </a:ln>
        </p:spPr>
      </p:pic>
      <p:pic>
        <p:nvPicPr>
          <p:cNvPr id="131" name="Picture 2" descr=""/>
          <p:cNvPicPr/>
          <p:nvPr/>
        </p:nvPicPr>
        <p:blipFill>
          <a:blip r:embed="rId4"/>
          <a:srcRect l="9963" t="15626" r="12110" b="78016"/>
          <a:stretch/>
        </p:blipFill>
        <p:spPr>
          <a:xfrm>
            <a:off x="2357280" y="1000080"/>
            <a:ext cx="6214680" cy="285480"/>
          </a:xfrm>
          <a:prstGeom prst="rect">
            <a:avLst/>
          </a:prstGeom>
          <a:ln w="9360"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285840" y="3723480"/>
            <a:ext cx="63576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gl-E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5"/>
              </a:rPr>
              <a:t>http://politica.elpais.com/politica/2015/09/04/actualidad/1441370106_945588.html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Picture 3" descr=""/>
          <p:cNvPicPr/>
          <p:nvPr/>
        </p:nvPicPr>
        <p:blipFill>
          <a:blip r:embed="rId6"/>
          <a:srcRect l="10744" t="33085" r="12502" b="50009"/>
          <a:stretch/>
        </p:blipFill>
        <p:spPr>
          <a:xfrm>
            <a:off x="357120" y="3000240"/>
            <a:ext cx="6143400" cy="761400"/>
          </a:xfrm>
          <a:prstGeom prst="rect">
            <a:avLst/>
          </a:prstGeom>
          <a:ln w="9360">
            <a:noFill/>
          </a:ln>
        </p:spPr>
      </p:pic>
      <p:pic>
        <p:nvPicPr>
          <p:cNvPr id="134" name="Picture 3" descr=""/>
          <p:cNvPicPr/>
          <p:nvPr/>
        </p:nvPicPr>
        <p:blipFill>
          <a:blip r:embed="rId7"/>
          <a:srcRect l="10744" t="15626" r="12502" b="78040"/>
          <a:stretch/>
        </p:blipFill>
        <p:spPr>
          <a:xfrm>
            <a:off x="357120" y="2714760"/>
            <a:ext cx="6143400" cy="285480"/>
          </a:xfrm>
          <a:prstGeom prst="rect">
            <a:avLst/>
          </a:prstGeom>
          <a:ln w="9360">
            <a:noFill/>
          </a:ln>
        </p:spPr>
      </p:pic>
      <p:pic>
        <p:nvPicPr>
          <p:cNvPr id="135" name="Picture 4" descr=""/>
          <p:cNvPicPr/>
          <p:nvPr/>
        </p:nvPicPr>
        <p:blipFill>
          <a:blip r:embed="rId8"/>
          <a:srcRect l="11329" t="17711" r="17189" b="41130"/>
          <a:stretch/>
        </p:blipFill>
        <p:spPr>
          <a:xfrm>
            <a:off x="2143080" y="4286160"/>
            <a:ext cx="5071680" cy="1642680"/>
          </a:xfrm>
          <a:prstGeom prst="rect">
            <a:avLst/>
          </a:prstGeom>
          <a:ln w="9360">
            <a:noFill/>
          </a:ln>
        </p:spPr>
      </p:pic>
      <p:sp>
        <p:nvSpPr>
          <p:cNvPr id="136" name="CustomShape 4"/>
          <p:cNvSpPr/>
          <p:nvPr/>
        </p:nvSpPr>
        <p:spPr>
          <a:xfrm>
            <a:off x="2071800" y="5938200"/>
            <a:ext cx="635760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gl-ES" sz="11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9"/>
              </a:rPr>
              <a:t>https://www.change.org/p/mariano-rajoy-ministerio-de-asuntos-exteriores-y-de-cooperaci%C3%B3n-ministerio-de-agricultura-alimentaci%C3%B3n-y-medio-ambiente-hay-3-000-pueblos-abandonados-en-espa%C3%B1a-eval%C3%BAen-seriamente-si-pueden-acoger-a-90-000-personas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214200" y="1143000"/>
            <a:ext cx="8786520" cy="341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gl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Puedes ponerte en contacto con nosotros en… 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gl-ES" sz="2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newlife.refugal@gmail.com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gl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Tanto si eres un particular, una organización o una administración local, te ayudamos a incorporar la información al mapa mientras se termina de desarrollar la web.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gl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Nos puedes compartir tus experiencias, tus ideas, ayudarnos con la difusión…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gl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Y por supuesto, puedes continuar el DESARROLLO WEB en… </a:t>
            </a:r>
            <a:r>
              <a:rPr b="0" lang="gl-E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Impact"/>
                <a:hlinkClick r:id="rId1"/>
              </a:rPr>
              <a:t>https://github.com/refu-gal/geohelp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21 Imagen" descr=""/>
          <p:cNvPicPr/>
          <p:nvPr/>
        </p:nvPicPr>
        <p:blipFill>
          <a:blip r:embed="rId2"/>
          <a:stretch/>
        </p:blipFill>
        <p:spPr>
          <a:xfrm>
            <a:off x="0" y="0"/>
            <a:ext cx="1162080" cy="768960"/>
          </a:xfrm>
          <a:prstGeom prst="rect">
            <a:avLst/>
          </a:prstGeom>
          <a:ln>
            <a:noFill/>
          </a:ln>
        </p:spPr>
      </p:pic>
      <p:sp>
        <p:nvSpPr>
          <p:cNvPr id="139" name="CustomShape 2"/>
          <p:cNvSpPr/>
          <p:nvPr/>
        </p:nvSpPr>
        <p:spPr>
          <a:xfrm>
            <a:off x="285840" y="142920"/>
            <a:ext cx="850068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gl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¿QUÉ SE PUEDE SEGUIR HACIENDO en New Life?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21 Imagen" descr=""/>
          <p:cNvPicPr/>
          <p:nvPr/>
        </p:nvPicPr>
        <p:blipFill>
          <a:blip r:embed="rId1"/>
          <a:stretch/>
        </p:blipFill>
        <p:spPr>
          <a:xfrm>
            <a:off x="0" y="0"/>
            <a:ext cx="1162080" cy="76896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285840" y="142920"/>
            <a:ext cx="850068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gl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¿HAY EXPERIENCIAS EN MARCHA?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857160" y="5929200"/>
            <a:ext cx="72864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gl-ES" sz="1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http://www.lavozdegalicia.es/noticia/arousa/vilagarcia-de-arousa/2017/03/05/ravella-cede-cruz-roja-piso-acoger-refugiados/0003_201703A5C2991.htm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3" descr=""/>
          <p:cNvPicPr/>
          <p:nvPr/>
        </p:nvPicPr>
        <p:blipFill>
          <a:blip r:embed="rId3"/>
          <a:srcRect l="9571" t="9375" r="41217" b="9375"/>
          <a:stretch/>
        </p:blipFill>
        <p:spPr>
          <a:xfrm>
            <a:off x="1928880" y="928800"/>
            <a:ext cx="5231160" cy="485748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3 Imagen" descr=""/>
          <p:cNvPicPr/>
          <p:nvPr/>
        </p:nvPicPr>
        <p:blipFill>
          <a:blip r:embed="rId1"/>
          <a:stretch/>
        </p:blipFill>
        <p:spPr>
          <a:xfrm>
            <a:off x="2113560" y="714240"/>
            <a:ext cx="5244120" cy="342864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285840" y="142920"/>
            <a:ext cx="850068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gl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¿POR QUÉ New Life?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214200" y="4264920"/>
            <a:ext cx="8643600" cy="264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gl-E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Las ORGANIZACIONES PRO-REFUGIADOS ayudan a gestionar las tramitaciones administrativas, las solicitudes de asilo y los primeros pasos de los refugiados en nuestro país. Algunas disponen de viviendas o centros en los que las personas pueden estar temporalmente (máximo 9 meses). 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gl-E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Mediante NEW LIFE, pueden conectar con nuevos espacios en los que facilitan a las personas refugiadas una vivienda y una parcela en la que pueden desarrollar una actividad profesional rural.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gl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Nueva vida a las familias de refugiados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7 Imagen" descr=""/>
          <p:cNvPicPr/>
          <p:nvPr/>
        </p:nvPicPr>
        <p:blipFill>
          <a:blip r:embed="rId2"/>
          <a:stretch/>
        </p:blipFill>
        <p:spPr>
          <a:xfrm>
            <a:off x="0" y="0"/>
            <a:ext cx="1162080" cy="768960"/>
          </a:xfrm>
          <a:prstGeom prst="rect">
            <a:avLst/>
          </a:prstGeom>
          <a:ln>
            <a:noFill/>
          </a:ln>
        </p:spPr>
      </p:pic>
      <p:pic>
        <p:nvPicPr>
          <p:cNvPr id="93" name="9 Imagen" descr=""/>
          <p:cNvPicPr/>
          <p:nvPr/>
        </p:nvPicPr>
        <p:blipFill>
          <a:blip r:embed="rId3"/>
          <a:stretch/>
        </p:blipFill>
        <p:spPr>
          <a:xfrm>
            <a:off x="928800" y="2428920"/>
            <a:ext cx="620280" cy="957600"/>
          </a:xfrm>
          <a:prstGeom prst="rect">
            <a:avLst/>
          </a:prstGeom>
          <a:ln>
            <a:noFill/>
          </a:ln>
        </p:spPr>
      </p:pic>
      <p:sp>
        <p:nvSpPr>
          <p:cNvPr id="94" name="CustomShape 3"/>
          <p:cNvSpPr/>
          <p:nvPr/>
        </p:nvSpPr>
        <p:spPr>
          <a:xfrm>
            <a:off x="1571760" y="2786040"/>
            <a:ext cx="713880" cy="4284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285840" y="142920"/>
            <a:ext cx="850068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gl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¿POR QUÉ New Life?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214200" y="4460760"/>
            <a:ext cx="8786520" cy="191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gl-E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Las ADMINISTRACIONES LOCALES RURALES están sufriendo la despoblación y abandono de sus aldeas y la pérdida de la actividad en su área. Mediante New Life pueden incorporar familias al rural y conseguir que se conserve lleno de vida. Y esto supone un impulso a la recuperación de sus espacios comunes y del empleo y la actividad local. 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gl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Nueva vida al rural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7 Imagen" descr=""/>
          <p:cNvPicPr/>
          <p:nvPr/>
        </p:nvPicPr>
        <p:blipFill>
          <a:blip r:embed="rId1"/>
          <a:stretch/>
        </p:blipFill>
        <p:spPr>
          <a:xfrm>
            <a:off x="1928880" y="642960"/>
            <a:ext cx="5371200" cy="3500280"/>
          </a:xfrm>
          <a:prstGeom prst="rect">
            <a:avLst/>
          </a:prstGeom>
          <a:ln>
            <a:noFill/>
          </a:ln>
        </p:spPr>
      </p:pic>
      <p:pic>
        <p:nvPicPr>
          <p:cNvPr id="98" name="8 Imagen" descr=""/>
          <p:cNvPicPr/>
          <p:nvPr/>
        </p:nvPicPr>
        <p:blipFill>
          <a:blip r:embed="rId2"/>
          <a:stretch/>
        </p:blipFill>
        <p:spPr>
          <a:xfrm>
            <a:off x="0" y="0"/>
            <a:ext cx="1162080" cy="76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285840" y="142920"/>
            <a:ext cx="850068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gl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¿POR QUÉ New Life?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214200" y="4460760"/>
            <a:ext cx="8786520" cy="240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gl-E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Muchas PERSONAS CON CASAS Y CAMPOS están viendo cómo los lugares en los que habitaron durante mucho tiempo se van echando poco a poco a perder y se convierten en propiedades inservibles. Sin embargo, muchas personas están dispuestas a hacer una cesión temporal, lo que permite el mantenimiento (o incluso reconstrucción) de las casas, el aprovechamiento en condiciones óptimas del terreno, y el desarrollo de una conciencia social sabiendo que se está ayudando a una familia de refugiados a escapar de la miseria empezando una nueva vida.  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gl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Nueva vida a antiguas viviendas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6 Imagen" descr=""/>
          <p:cNvPicPr/>
          <p:nvPr/>
        </p:nvPicPr>
        <p:blipFill>
          <a:blip r:embed="rId1"/>
          <a:stretch/>
        </p:blipFill>
        <p:spPr>
          <a:xfrm>
            <a:off x="2190600" y="571680"/>
            <a:ext cx="4952520" cy="3714480"/>
          </a:xfrm>
          <a:prstGeom prst="rect">
            <a:avLst/>
          </a:prstGeom>
          <a:ln>
            <a:noFill/>
          </a:ln>
        </p:spPr>
      </p:pic>
      <p:pic>
        <p:nvPicPr>
          <p:cNvPr id="102" name="8 Imagen" descr=""/>
          <p:cNvPicPr/>
          <p:nvPr/>
        </p:nvPicPr>
        <p:blipFill>
          <a:blip r:embed="rId2"/>
          <a:stretch/>
        </p:blipFill>
        <p:spPr>
          <a:xfrm>
            <a:off x="0" y="0"/>
            <a:ext cx="1162080" cy="76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3 Imagen" descr=""/>
          <p:cNvPicPr/>
          <p:nvPr/>
        </p:nvPicPr>
        <p:blipFill>
          <a:blip r:embed="rId1"/>
          <a:stretch/>
        </p:blipFill>
        <p:spPr>
          <a:xfrm>
            <a:off x="3571920" y="3286080"/>
            <a:ext cx="1856880" cy="1856880"/>
          </a:xfrm>
          <a:prstGeom prst="rect">
            <a:avLst/>
          </a:prstGeom>
          <a:ln>
            <a:noFill/>
          </a:ln>
        </p:spPr>
      </p:pic>
      <p:sp>
        <p:nvSpPr>
          <p:cNvPr id="104" name="CustomShape 1"/>
          <p:cNvSpPr/>
          <p:nvPr/>
        </p:nvSpPr>
        <p:spPr>
          <a:xfrm>
            <a:off x="214200" y="4889520"/>
            <a:ext cx="878652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gl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New Life es una herramienta en forma de mapa que visibiliza y conecta a: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gl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 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gl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organizaciones que defienden los intereses de los refugiados;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gl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administraciones locales de zonas rurales; 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gl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propietarios de casas y parcelas que actualmente no tienen uso.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16 Imagen" descr=""/>
          <p:cNvPicPr/>
          <p:nvPr/>
        </p:nvPicPr>
        <p:blipFill>
          <a:blip r:embed="rId2"/>
          <a:stretch/>
        </p:blipFill>
        <p:spPr>
          <a:xfrm>
            <a:off x="1071360" y="1071720"/>
            <a:ext cx="6935040" cy="2811960"/>
          </a:xfrm>
          <a:prstGeom prst="rect">
            <a:avLst/>
          </a:prstGeom>
          <a:ln>
            <a:noFill/>
          </a:ln>
        </p:spPr>
      </p:pic>
      <p:pic>
        <p:nvPicPr>
          <p:cNvPr id="106" name="21 Imagen" descr=""/>
          <p:cNvPicPr/>
          <p:nvPr/>
        </p:nvPicPr>
        <p:blipFill>
          <a:blip r:embed="rId3"/>
          <a:stretch/>
        </p:blipFill>
        <p:spPr>
          <a:xfrm>
            <a:off x="0" y="0"/>
            <a:ext cx="1162080" cy="768960"/>
          </a:xfrm>
          <a:prstGeom prst="rect">
            <a:avLst/>
          </a:prstGeom>
          <a:ln>
            <a:noFill/>
          </a:ln>
        </p:spPr>
      </p:pic>
      <p:sp>
        <p:nvSpPr>
          <p:cNvPr id="107" name="CustomShape 2"/>
          <p:cNvSpPr/>
          <p:nvPr/>
        </p:nvSpPr>
        <p:spPr>
          <a:xfrm>
            <a:off x="285840" y="142920"/>
            <a:ext cx="850068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gl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¿QUÉ ES New Life?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357120" y="785880"/>
            <a:ext cx="8786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gl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PLATAFORMA WEB  OPEN SOURCE siguiendo este esquema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21 Imagen" descr=""/>
          <p:cNvPicPr/>
          <p:nvPr/>
        </p:nvPicPr>
        <p:blipFill>
          <a:blip r:embed="rId1"/>
          <a:stretch/>
        </p:blipFill>
        <p:spPr>
          <a:xfrm>
            <a:off x="0" y="0"/>
            <a:ext cx="1162080" cy="768960"/>
          </a:xfrm>
          <a:prstGeom prst="rect">
            <a:avLst/>
          </a:prstGeom>
          <a:ln>
            <a:noFill/>
          </a:ln>
        </p:spPr>
      </p:pic>
      <p:sp>
        <p:nvSpPr>
          <p:cNvPr id="110" name="CustomShape 2"/>
          <p:cNvSpPr/>
          <p:nvPr/>
        </p:nvSpPr>
        <p:spPr>
          <a:xfrm>
            <a:off x="285840" y="142920"/>
            <a:ext cx="850068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gl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¿CÓMO HEMOS EMPEZADO A DESARROLLAR New Life?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Picture 2" descr=""/>
          <p:cNvPicPr/>
          <p:nvPr/>
        </p:nvPicPr>
        <p:blipFill>
          <a:blip r:embed="rId2"/>
          <a:srcRect l="33120" t="17711" r="28331" b="55153"/>
          <a:stretch/>
        </p:blipFill>
        <p:spPr>
          <a:xfrm>
            <a:off x="1714320" y="1714320"/>
            <a:ext cx="6133320" cy="2428560"/>
          </a:xfrm>
          <a:prstGeom prst="rect">
            <a:avLst/>
          </a:prstGeom>
          <a:ln w="9360">
            <a:solidFill>
              <a:schemeClr val="tx1"/>
            </a:solidFill>
            <a:miter/>
          </a:ln>
        </p:spPr>
      </p:pic>
      <p:sp>
        <p:nvSpPr>
          <p:cNvPr id="112" name="CustomShape 3"/>
          <p:cNvSpPr/>
          <p:nvPr/>
        </p:nvSpPr>
        <p:spPr>
          <a:xfrm>
            <a:off x="1214280" y="1571760"/>
            <a:ext cx="42840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gl-E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1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Picture 2" descr=""/>
          <p:cNvPicPr/>
          <p:nvPr/>
        </p:nvPicPr>
        <p:blipFill>
          <a:blip r:embed="rId3"/>
          <a:srcRect l="33120" t="45991" r="28331" b="35927"/>
          <a:stretch/>
        </p:blipFill>
        <p:spPr>
          <a:xfrm>
            <a:off x="1714320" y="4500720"/>
            <a:ext cx="6223680" cy="1642680"/>
          </a:xfrm>
          <a:prstGeom prst="rect">
            <a:avLst/>
          </a:prstGeom>
          <a:ln w="9360">
            <a:solidFill>
              <a:schemeClr val="tx1"/>
            </a:solidFill>
            <a:miter/>
          </a:ln>
        </p:spPr>
      </p:pic>
      <p:sp>
        <p:nvSpPr>
          <p:cNvPr id="114" name="CustomShape 4"/>
          <p:cNvSpPr/>
          <p:nvPr/>
        </p:nvSpPr>
        <p:spPr>
          <a:xfrm>
            <a:off x="1214280" y="4357800"/>
            <a:ext cx="42840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gl-E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2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357120" y="785880"/>
            <a:ext cx="8786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gl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PLATAFORMA WEB  OPEN SOURCE siguiendo este esquema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21 Imagen" descr=""/>
          <p:cNvPicPr/>
          <p:nvPr/>
        </p:nvPicPr>
        <p:blipFill>
          <a:blip r:embed="rId1"/>
          <a:stretch/>
        </p:blipFill>
        <p:spPr>
          <a:xfrm>
            <a:off x="0" y="0"/>
            <a:ext cx="1162080" cy="768960"/>
          </a:xfrm>
          <a:prstGeom prst="rect">
            <a:avLst/>
          </a:prstGeom>
          <a:ln>
            <a:noFill/>
          </a:ln>
        </p:spPr>
      </p:pic>
      <p:sp>
        <p:nvSpPr>
          <p:cNvPr id="117" name="CustomShape 2"/>
          <p:cNvSpPr/>
          <p:nvPr/>
        </p:nvSpPr>
        <p:spPr>
          <a:xfrm>
            <a:off x="285840" y="142920"/>
            <a:ext cx="850068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gl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¿CÓMO HEMOS EMPEZADO A DESARROLLAR New Life?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Picture 3" descr=""/>
          <p:cNvPicPr/>
          <p:nvPr/>
        </p:nvPicPr>
        <p:blipFill>
          <a:blip r:embed="rId2"/>
          <a:srcRect l="28699" t="23829" r="28929" b="13543"/>
          <a:stretch/>
        </p:blipFill>
        <p:spPr>
          <a:xfrm>
            <a:off x="1714320" y="1571760"/>
            <a:ext cx="5928840" cy="4928760"/>
          </a:xfrm>
          <a:prstGeom prst="rect">
            <a:avLst/>
          </a:prstGeom>
          <a:ln w="9360">
            <a:solidFill>
              <a:schemeClr val="tx1"/>
            </a:solidFill>
            <a:miter/>
          </a:ln>
        </p:spPr>
      </p:pic>
      <p:sp>
        <p:nvSpPr>
          <p:cNvPr id="119" name="CustomShape 3"/>
          <p:cNvSpPr/>
          <p:nvPr/>
        </p:nvSpPr>
        <p:spPr>
          <a:xfrm>
            <a:off x="1214280" y="1571760"/>
            <a:ext cx="42840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gl-E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3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357120" y="785880"/>
            <a:ext cx="8786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gl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PLATAFORMA WEB  OPEN SOURCE siguiendo este esquema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21 Imagen" descr=""/>
          <p:cNvPicPr/>
          <p:nvPr/>
        </p:nvPicPr>
        <p:blipFill>
          <a:blip r:embed="rId1"/>
          <a:stretch/>
        </p:blipFill>
        <p:spPr>
          <a:xfrm>
            <a:off x="0" y="0"/>
            <a:ext cx="1162080" cy="768960"/>
          </a:xfrm>
          <a:prstGeom prst="rect">
            <a:avLst/>
          </a:prstGeom>
          <a:ln>
            <a:noFill/>
          </a:ln>
        </p:spPr>
      </p:pic>
      <p:sp>
        <p:nvSpPr>
          <p:cNvPr id="122" name="CustomShape 2"/>
          <p:cNvSpPr/>
          <p:nvPr/>
        </p:nvSpPr>
        <p:spPr>
          <a:xfrm>
            <a:off x="285840" y="142920"/>
            <a:ext cx="850068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gl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¿CÓMO HEMOS EMPEZADO A DESARROLLAR New Life?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1214280" y="1143000"/>
            <a:ext cx="42840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gl-E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4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12 Imagen" descr=""/>
          <p:cNvPicPr/>
          <p:nvPr/>
        </p:nvPicPr>
        <p:blipFill>
          <a:blip r:embed="rId2"/>
          <a:stretch/>
        </p:blipFill>
        <p:spPr>
          <a:xfrm>
            <a:off x="1714320" y="1214280"/>
            <a:ext cx="6403680" cy="2214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5" name="Picture 3" descr=""/>
          <p:cNvPicPr/>
          <p:nvPr/>
        </p:nvPicPr>
        <p:blipFill>
          <a:blip r:embed="rId3"/>
          <a:srcRect l="30667" t="31255" r="29496" b="17711"/>
          <a:stretch/>
        </p:blipFill>
        <p:spPr>
          <a:xfrm>
            <a:off x="1714320" y="3500280"/>
            <a:ext cx="4357440" cy="3139920"/>
          </a:xfrm>
          <a:prstGeom prst="rect">
            <a:avLst/>
          </a:prstGeom>
          <a:ln w="9360">
            <a:solidFill>
              <a:schemeClr val="tx1"/>
            </a:solidFill>
            <a:miter/>
          </a:ln>
        </p:spPr>
      </p:pic>
      <p:sp>
        <p:nvSpPr>
          <p:cNvPr id="126" name="CustomShape 4"/>
          <p:cNvSpPr/>
          <p:nvPr/>
        </p:nvSpPr>
        <p:spPr>
          <a:xfrm>
            <a:off x="1214280" y="3598200"/>
            <a:ext cx="42840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gl-E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Impact"/>
              </a:rPr>
              <a:t>5</a:t>
            </a:r>
            <a:endParaRPr b="0" lang="gl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443</TotalTime>
  <Application>LibreOffice/5.1.6.2$Linux_X86_64 LibreOffice_project/10m0$Build-2</Application>
  <Words>983</Words>
  <Paragraphs>61</Paragraphs>
  <Company>Ninguna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2017-03-05T09:33:14Z</dcterms:created>
  <dc:creator>Eduardo</dc:creator>
  <dc:description/>
  <dc:language>gl-ES</dc:language>
  <cp:lastModifiedBy/>
  <dcterms:modified xsi:type="dcterms:W3CDTF">2017-03-05T18:25:50Z</dcterms:modified>
  <cp:revision>46</cp:revision>
  <dc:subject/>
  <dc:title>Diapositiva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Ninguna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7</vt:i4>
  </property>
  <property fmtid="{D5CDD505-2E9C-101B-9397-08002B2CF9AE}" pid="9" name="PresentationFormat">
    <vt:lpwstr>Presentación en pantalla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11</vt:i4>
  </property>
</Properties>
</file>